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1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6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0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1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4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9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701E3-D482-4312-86DD-F71B2766409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C08-47A9-4433-B47A-1209CB00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C134F59-EDB6-4DE8-9C7B-611521BB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48BD311-C342-4C32-A235-F5A0E2B4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04614" y="2355786"/>
            <a:ext cx="3859326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23CD28A-16D5-4F48-9CC6-1FB3BAFE3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640" y="2520377"/>
            <a:ext cx="2965813" cy="2439683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2900">
                <a:ln w="0"/>
                <a:solidFill>
                  <a:srgbClr val="FE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Predlozi i analiza novih digitalnih rešenja za unapređenje E-portala</a:t>
            </a:r>
            <a:endParaRPr lang="en-US" sz="2900">
              <a:ln w="0"/>
              <a:solidFill>
                <a:srgbClr val="FEFF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DFC0DDC1-C8DF-4C30-9B3F-70C5F47B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07336" y="1654168"/>
            <a:ext cx="616870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80A66B31-1826-4F6E-AE3E-C4E3F219F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8390" y="1311136"/>
            <a:ext cx="515815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BDDB239F-A582-4E95-A867-C7245EA1F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8390" y="1126737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44E6D5-0F12-4238-ADE4-07159F56F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144" y="1120020"/>
            <a:ext cx="4224646" cy="3509529"/>
          </a:xfrm>
          <a:prstGeom prst="rect">
            <a:avLst/>
          </a:prstGeom>
          <a:solidFill>
            <a:srgbClr val="FE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4145" y="3443211"/>
            <a:ext cx="1933020" cy="541245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941" y="1824794"/>
            <a:ext cx="1928633" cy="621799"/>
          </a:xfrm>
          <a:prstGeom prst="rect">
            <a:avLst/>
          </a:prstGeom>
          <a:noFill/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972" y="3298452"/>
            <a:ext cx="1933020" cy="8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060293" y="1784434"/>
            <a:ext cx="1928633" cy="702518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429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447" y="577931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7" y="57150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54E7A6-0E9E-46F5-AA05-2753AF2E2EE0}"/>
              </a:ext>
            </a:extLst>
          </p:cNvPr>
          <p:cNvSpPr txBox="1"/>
          <p:nvPr/>
        </p:nvSpPr>
        <p:spPr>
          <a:xfrm>
            <a:off x="440447" y="1447799"/>
            <a:ext cx="8322553" cy="2655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ekstrakciju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evidentiranih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transformaciju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krucijalne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procesom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njegovu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produktivnost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Unapređenje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obzira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njihovu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ulogu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učestvuju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efikasnije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obavljaju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ulogu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Primer: trenutna iskorišćenost budžeta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dinamičku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naprednih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analitičkih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izveštaja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8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447" y="577931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7" y="57150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54E7A6-0E9E-46F5-AA05-2753AF2E2EE0}"/>
              </a:ext>
            </a:extLst>
          </p:cNvPr>
          <p:cNvSpPr txBox="1"/>
          <p:nvPr/>
        </p:nvSpPr>
        <p:spPr>
          <a:xfrm>
            <a:off x="440447" y="1447799"/>
            <a:ext cx="8322553" cy="268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Kolaboracija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Kolaboracija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predstavlja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formalnu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učesnika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R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Unapređenje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centralizovanje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razmene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razmene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omogućava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poštovanje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privatnosti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učestvuju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kolaboraciji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nivou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svakog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ponaosob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faktura,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odluka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obaveštenje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nivou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celokupne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841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447" y="577931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7" y="57150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54E7A6-0E9E-46F5-AA05-2753AF2E2EE0}"/>
              </a:ext>
            </a:extLst>
          </p:cNvPr>
          <p:cNvSpPr txBox="1"/>
          <p:nvPr/>
        </p:nvSpPr>
        <p:spPr>
          <a:xfrm>
            <a:off x="440447" y="1447799"/>
            <a:ext cx="8322553" cy="1586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Ostalo</a:t>
            </a:r>
            <a:endParaRPr lang="sr-Latn-R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trebalo 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fascikle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aktivnostima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pogodne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kasniju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reviziju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8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1525" y="1967266"/>
            <a:ext cx="1971675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Hvala na pažnji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E:\Jovana Ciric - Sačuvano\Jovana NALED\2018\PPD USAID\PPD key visu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2987" y="1844966"/>
            <a:ext cx="5085525" cy="316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8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964098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826938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F82DB4FE-154F-4B74-9727-A8A53E471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086" y="1219200"/>
            <a:ext cx="7772400" cy="901065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postojećeg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stanja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2B0883-47CA-4928-9C21-C351A7FBAB1A}"/>
              </a:ext>
            </a:extLst>
          </p:cNvPr>
          <p:cNvSpPr txBox="1"/>
          <p:nvPr/>
        </p:nvSpPr>
        <p:spPr>
          <a:xfrm>
            <a:off x="483086" y="2011917"/>
            <a:ext cx="8384689" cy="296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Nabavke</a:t>
            </a:r>
            <a:endParaRPr lang="en-US" sz="20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Obuhva</a:t>
            </a:r>
            <a:r>
              <a:rPr lang="sr-Latn-R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ćene</a:t>
            </a:r>
            <a:r>
              <a:rPr lang="sr-Latn-R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j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avne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primenjuje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javnim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nabavkama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Obuhvaćene</a:t>
            </a:r>
            <a:r>
              <a:rPr lang="en-US" sz="20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faze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Planiranje</a:t>
            </a:r>
            <a:endParaRPr lang="en-US" sz="16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Priprema/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izmena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plana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endParaRPr lang="en-US" sz="16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Pokretanje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podnošenje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ponuda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otvaranje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ponuda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odluka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dodeli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zaklju</a:t>
            </a:r>
            <a:r>
              <a:rPr lang="sr-Latn-R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6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75" y="5867400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5498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E27B1D-1803-49B2-8D57-CD840B1BDD94}"/>
              </a:ext>
            </a:extLst>
          </p:cNvPr>
          <p:cNvSpPr txBox="1"/>
          <p:nvPr/>
        </p:nvSpPr>
        <p:spPr>
          <a:xfrm>
            <a:off x="533400" y="1524000"/>
            <a:ext cx="4572000" cy="305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Funkcionalnosti</a:t>
            </a:r>
            <a:r>
              <a:rPr lang="en-US" sz="2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najbitnije</a:t>
            </a:r>
            <a:endParaRPr lang="en-US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Priprema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planova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JN</a:t>
            </a: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Priprema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postupka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JN</a:t>
            </a: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Upravljanje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konkursnom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dokumentacijom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Priprema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objava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obaveštenja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Otvaranje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Komunikacija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ponuđačima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i="1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9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791200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800CE2-3503-4EDA-B7C4-3D7C648679B6}"/>
              </a:ext>
            </a:extLst>
          </p:cNvPr>
          <p:cNvSpPr txBox="1"/>
          <p:nvPr/>
        </p:nvSpPr>
        <p:spPr>
          <a:xfrm>
            <a:off x="581660" y="1676400"/>
            <a:ext cx="8105140" cy="4902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endParaRPr lang="en-US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Naručioca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zaduženi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ažuriranje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ponuđačima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Ponuđača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privredniog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subjekta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b="1" i="1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r-Latn-R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ancelarija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javne nabavke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Državana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revizorska institucija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Latn-R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Građani</a:t>
            </a:r>
            <a:endParaRPr lang="en-US" sz="1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9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536783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623" y="5230672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686788-4CCF-417D-BC06-158455102B5B}"/>
              </a:ext>
            </a:extLst>
          </p:cNvPr>
          <p:cNvSpPr txBox="1"/>
          <p:nvPr/>
        </p:nvSpPr>
        <p:spPr>
          <a:xfrm>
            <a:off x="400050" y="2577326"/>
            <a:ext cx="8115300" cy="2285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Nabavke</a:t>
            </a:r>
            <a:endParaRPr lang="en-US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hitne nabavke, tajne nabavke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planiranja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pocetka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inicijacija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istra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ivanje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nabavke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F5B140-5A00-4C35-A92F-D394D7F3C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8600" y="1327831"/>
            <a:ext cx="7162800" cy="1270403"/>
          </a:xfrm>
        </p:spPr>
        <p:txBody>
          <a:bodyPr>
            <a:normAutofit fontScale="90000"/>
          </a:bodyPr>
          <a:lstStyle/>
          <a:p>
            <a:r>
              <a:rPr lang="en-US" sz="4400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Latn-RS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ćnosti</a:t>
            </a:r>
            <a:r>
              <a:rPr lang="sr-Latn-RS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unapređenje</a:t>
            </a:r>
            <a:br>
              <a:rPr lang="en-US" sz="44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3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536783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623" y="5230672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686788-4CCF-417D-BC06-158455102B5B}"/>
              </a:ext>
            </a:extLst>
          </p:cNvPr>
          <p:cNvSpPr txBox="1"/>
          <p:nvPr/>
        </p:nvSpPr>
        <p:spPr>
          <a:xfrm>
            <a:off x="400050" y="2577326"/>
            <a:ext cx="8115300" cy="275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Funkcionalnosti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uzeta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obzir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naručioca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definisani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koraci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postupcima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prethode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finalnim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radnjama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odvijaju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verifikacije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odobrenja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uključena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kolaboracija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unutar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naručioca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vezana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analitika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iskoris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enost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etskih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sredstava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njenje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pojedinim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F5B140-5A00-4C35-A92F-D394D7F3C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8600" y="1327831"/>
            <a:ext cx="7162800" cy="1270403"/>
          </a:xfrm>
        </p:spPr>
        <p:txBody>
          <a:bodyPr>
            <a:normAutofit fontScale="90000"/>
          </a:bodyPr>
          <a:lstStyle/>
          <a:p>
            <a:r>
              <a:rPr lang="en-US" sz="4400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Latn-RS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ćnosti</a:t>
            </a:r>
            <a:r>
              <a:rPr lang="sr-Latn-RS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unapređenje</a:t>
            </a:r>
            <a:br>
              <a:rPr lang="en-US" sz="44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5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447" y="577931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7" y="57150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686788-4CCF-417D-BC06-158455102B5B}"/>
              </a:ext>
            </a:extLst>
          </p:cNvPr>
          <p:cNvSpPr txBox="1"/>
          <p:nvPr/>
        </p:nvSpPr>
        <p:spPr>
          <a:xfrm>
            <a:off x="381000" y="2255380"/>
            <a:ext cx="8115300" cy="198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Korisnici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naručioca</a:t>
            </a:r>
            <a:endParaRPr lang="en-US" sz="18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uključeni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direktno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indirektno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zaduženi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koji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poslova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definisana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pristupa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određenim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informacijama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F5B140-5A00-4C35-A92F-D394D7F3C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8600" y="1327831"/>
            <a:ext cx="7162800" cy="1270403"/>
          </a:xfrm>
        </p:spPr>
        <p:txBody>
          <a:bodyPr>
            <a:normAutofit fontScale="90000"/>
          </a:bodyPr>
          <a:lstStyle/>
          <a:p>
            <a:r>
              <a:rPr lang="en-US" sz="4400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Latn-RS" kern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ćnosti</a:t>
            </a:r>
            <a:r>
              <a:rPr lang="sr-Latn-RS" kern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unapređenje	</a:t>
            </a:r>
            <a:br>
              <a:rPr lang="en-US" sz="44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1C26593-9A51-48FE-9FA2-A9052E57F3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144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B9D473B1-934D-4F2D-AC4B-5BFB4BAC5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06952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CDE3C03E-D949-4F50-AAFA-3278B2212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35252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F5B140-5A00-4C35-A92F-D394D7F3C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65125"/>
            <a:ext cx="38933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Predlozi</a:t>
            </a:r>
            <a:r>
              <a:rPr lang="en-US" sz="2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za </a:t>
            </a:r>
            <a:r>
              <a:rPr lang="en-US" sz="2800" b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nove</a:t>
            </a:r>
            <a:r>
              <a:rPr lang="en-US" sz="2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funkcionalnosti</a:t>
            </a:r>
            <a:br>
              <a:rPr lang="en-US" sz="2800" b="1" dirty="0">
                <a:effectLst/>
              </a:rPr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981438"/>
            <a:ext cx="2895600" cy="764679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39B894-167E-4CDC-8A70-DFE643740B97}"/>
              </a:ext>
            </a:extLst>
          </p:cNvPr>
          <p:cNvSpPr txBox="1"/>
          <p:nvPr/>
        </p:nvSpPr>
        <p:spPr>
          <a:xfrm>
            <a:off x="628650" y="2021249"/>
            <a:ext cx="4280673" cy="415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dirty="0" err="1">
                <a:effectLst/>
              </a:rPr>
              <a:t>Funkcionalnosti</a:t>
            </a:r>
            <a:r>
              <a:rPr lang="en-US" sz="1700" dirty="0">
                <a:effectLst/>
              </a:rPr>
              <a:t> </a:t>
            </a:r>
            <a:r>
              <a:rPr lang="en-US" sz="1700" dirty="0" err="1">
                <a:effectLst/>
              </a:rPr>
              <a:t>koje</a:t>
            </a:r>
            <a:r>
              <a:rPr lang="en-US" sz="1700" dirty="0">
                <a:effectLst/>
              </a:rPr>
              <a:t> bi </a:t>
            </a:r>
            <a:r>
              <a:rPr lang="en-US" sz="1700" dirty="0" err="1">
                <a:effectLst/>
              </a:rPr>
              <a:t>imale</a:t>
            </a:r>
            <a:r>
              <a:rPr lang="en-US" sz="1700" dirty="0">
                <a:effectLst/>
              </a:rPr>
              <a:t> za </a:t>
            </a:r>
            <a:r>
              <a:rPr lang="en-US" sz="1700" dirty="0" err="1">
                <a:effectLst/>
              </a:rPr>
              <a:t>cilj</a:t>
            </a:r>
            <a:r>
              <a:rPr lang="en-US" sz="1700" dirty="0">
                <a:effectLst/>
              </a:rPr>
              <a:t> da </a:t>
            </a:r>
            <a:r>
              <a:rPr lang="en-US" sz="1700" dirty="0" err="1">
                <a:effectLst/>
              </a:rPr>
              <a:t>unaprede</a:t>
            </a:r>
            <a:r>
              <a:rPr lang="en-US" sz="1700" dirty="0">
                <a:effectLst/>
              </a:rPr>
              <a:t> tri </a:t>
            </a:r>
            <a:r>
              <a:rPr lang="en-US" sz="1700" dirty="0" err="1">
                <a:effectLst/>
              </a:rPr>
              <a:t>aspekta</a:t>
            </a:r>
            <a:r>
              <a:rPr lang="en-US" sz="1700" dirty="0">
                <a:effectLst/>
              </a:rPr>
              <a:t> </a:t>
            </a:r>
            <a:r>
              <a:rPr lang="en-US" sz="1700" dirty="0" err="1">
                <a:effectLst/>
              </a:rPr>
              <a:t>poslovnih</a:t>
            </a:r>
            <a:r>
              <a:rPr lang="en-US" sz="1700" dirty="0">
                <a:effectLst/>
              </a:rPr>
              <a:t> </a:t>
            </a:r>
            <a:r>
              <a:rPr lang="en-US" sz="1700" dirty="0" err="1">
                <a:effectLst/>
              </a:rPr>
              <a:t>procesa</a:t>
            </a:r>
            <a:r>
              <a:rPr lang="en-US" sz="1700" dirty="0">
                <a:effectLst/>
              </a:rPr>
              <a:t> u </a:t>
            </a:r>
            <a:r>
              <a:rPr lang="en-US" sz="1700" dirty="0" err="1">
                <a:effectLst/>
              </a:rPr>
              <a:t>oblasti</a:t>
            </a:r>
            <a:r>
              <a:rPr lang="en-US" sz="1700" dirty="0">
                <a:effectLst/>
              </a:rPr>
              <a:t> </a:t>
            </a:r>
            <a:r>
              <a:rPr lang="en-US" sz="1700" dirty="0" err="1">
                <a:effectLst/>
              </a:rPr>
              <a:t>javnih</a:t>
            </a:r>
            <a:r>
              <a:rPr lang="en-US" sz="1700" dirty="0">
                <a:effectLst/>
              </a:rPr>
              <a:t> </a:t>
            </a:r>
            <a:r>
              <a:rPr lang="en-US" sz="1700" dirty="0" err="1">
                <a:effectLst/>
              </a:rPr>
              <a:t>nabavki</a:t>
            </a:r>
            <a:r>
              <a:rPr lang="en-US" sz="1700" dirty="0">
                <a:effectLst/>
              </a:rPr>
              <a:t>:</a:t>
            </a:r>
            <a:endParaRPr lang="sr-Latn-RS" sz="1700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700" dirty="0">
              <a:effectLst/>
            </a:endParaRPr>
          </a:p>
          <a:p>
            <a:pPr marL="342900" marR="0" indent="-22860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i="1" dirty="0" err="1">
                <a:effectLst/>
              </a:rPr>
              <a:t>Praćenje</a:t>
            </a:r>
            <a:r>
              <a:rPr lang="en-US" sz="1700" b="1" i="1" dirty="0">
                <a:effectLst/>
              </a:rPr>
              <a:t> </a:t>
            </a:r>
          </a:p>
          <a:p>
            <a:pPr marL="342900" marR="0" indent="-22860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i="1" dirty="0" err="1"/>
              <a:t>Analiza</a:t>
            </a:r>
            <a:endParaRPr lang="en-US" sz="1700" b="1" i="1" dirty="0"/>
          </a:p>
          <a:p>
            <a:pPr marL="342900" marR="0" indent="-22860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i="1" dirty="0" err="1">
                <a:effectLst/>
              </a:rPr>
              <a:t>Kolaboracija</a:t>
            </a:r>
            <a:endParaRPr lang="en-US" sz="1700" b="1" i="1" dirty="0">
              <a:effectLst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0546" y="228600"/>
            <a:ext cx="3242152" cy="1140321"/>
          </a:xfrm>
          <a:prstGeom prst="rect">
            <a:avLst/>
          </a:prstGeom>
          <a:noFill/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0044" y="3640137"/>
            <a:ext cx="2202657" cy="9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7246383" y="5360656"/>
            <a:ext cx="1656315" cy="603324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0425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447" y="5779312"/>
            <a:ext cx="195326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541972"/>
            <a:ext cx="209931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usaid logo srbija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9" t="29602" r="43737" b="35194"/>
          <a:stretch/>
        </p:blipFill>
        <p:spPr bwMode="auto">
          <a:xfrm>
            <a:off x="381000" y="457200"/>
            <a:ext cx="2486660" cy="901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C:\Users\Aleksandra\Documents\My documents\PPD\PARTNERSKE ORGANIZACIJE\Udruzenje ponudjaca za JN\logo-ra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7" y="5715000"/>
            <a:ext cx="191486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54E7A6-0E9E-46F5-AA05-2753AF2E2EE0}"/>
              </a:ext>
            </a:extLst>
          </p:cNvPr>
          <p:cNvSpPr txBox="1"/>
          <p:nvPr/>
        </p:nvSpPr>
        <p:spPr>
          <a:xfrm>
            <a:off x="440447" y="1447799"/>
            <a:ext cx="8398753" cy="3544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en-U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Praćenje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krucijalne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važnosti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nesmetano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sprovođenje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zakonskih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vezanih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Unapređenje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praćenja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podrazumeva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korisnici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učestvuju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uneti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podatke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dođu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relevantnih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zanimaju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njihove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uloge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latforma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trebala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omogućiti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ostalim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automatizacije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ažuriranja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 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restriktivne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mehanizme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tačni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 da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aktivnosti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pristup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autentifikovanih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korisnika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1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647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Predlozi i analiza novih digitalnih rešenja za unapređenje E-portala</vt:lpstr>
      <vt:lpstr>Analiza postojećeg stanja</vt:lpstr>
      <vt:lpstr>PowerPoint Presentation</vt:lpstr>
      <vt:lpstr>PowerPoint Presentation</vt:lpstr>
      <vt:lpstr>Mogućnosti za unapređenje </vt:lpstr>
      <vt:lpstr>Mogućnosti za unapređenje </vt:lpstr>
      <vt:lpstr>Mogućnosti za unapređenje  </vt:lpstr>
      <vt:lpstr>Predlozi za nove funkcionalnosti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Naled 31</dc:creator>
  <cp:lastModifiedBy>Nenad Mićanović</cp:lastModifiedBy>
  <cp:revision>17</cp:revision>
  <dcterms:created xsi:type="dcterms:W3CDTF">2018-02-20T17:40:40Z</dcterms:created>
  <dcterms:modified xsi:type="dcterms:W3CDTF">2021-07-23T09:24:37Z</dcterms:modified>
</cp:coreProperties>
</file>